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8CBF8"/>
    <a:srgbClr val="000000"/>
    <a:srgbClr val="537DCA"/>
    <a:srgbClr val="4472C4"/>
    <a:srgbClr val="FFFFFF"/>
    <a:srgbClr val="38578E"/>
    <a:srgbClr val="EEF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51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12EF6-D476-41C0-90E6-A209D2DE12C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7385C7A3-7A7A-43E4-BE32-B85A716233D8}">
      <dgm:prSet phldrT="[Текст]"/>
      <dgm:spPr/>
      <dgm:t>
        <a:bodyPr/>
        <a:lstStyle/>
        <a:p>
          <a:r>
            <a:rPr lang="ru-RU" dirty="0" smtClean="0"/>
            <a:t>Игры с пуговицами и крышками</a:t>
          </a:r>
          <a:endParaRPr lang="ru-RU" dirty="0"/>
        </a:p>
      </dgm:t>
    </dgm:pt>
    <dgm:pt modelId="{6EC05CE2-EA6D-44C5-97C7-0B7AFBED4B38}" type="parTrans" cxnId="{31B7B9B9-2445-4D35-8E49-2237BE7F517F}">
      <dgm:prSet/>
      <dgm:spPr/>
      <dgm:t>
        <a:bodyPr/>
        <a:lstStyle/>
        <a:p>
          <a:endParaRPr lang="ru-RU"/>
        </a:p>
      </dgm:t>
    </dgm:pt>
    <dgm:pt modelId="{EAE08689-D121-4918-9DE7-9DA89A5C85C2}" type="sibTrans" cxnId="{31B7B9B9-2445-4D35-8E49-2237BE7F517F}">
      <dgm:prSet/>
      <dgm:spPr/>
      <dgm:t>
        <a:bodyPr/>
        <a:lstStyle/>
        <a:p>
          <a:endParaRPr lang="ru-RU"/>
        </a:p>
      </dgm:t>
    </dgm:pt>
    <dgm:pt modelId="{AB97FB09-6B14-47AC-A630-62280EFBA65A}">
      <dgm:prSet custT="1"/>
      <dgm:spPr/>
      <dgm:t>
        <a:bodyPr/>
        <a:lstStyle/>
        <a:p>
          <a:r>
            <a:rPr lang="ru-RU" sz="1400" b="1" dirty="0" smtClean="0"/>
            <a:t>Запоминание небольших стихотворений</a:t>
          </a:r>
          <a:endParaRPr lang="ru-RU" sz="1400" b="1" dirty="0"/>
        </a:p>
      </dgm:t>
    </dgm:pt>
    <dgm:pt modelId="{66CCAD22-10BD-4E85-BD13-28C0FF1B5BF7}" type="parTrans" cxnId="{98BC7AFB-A5F0-4428-9376-EB780F1D33F5}">
      <dgm:prSet/>
      <dgm:spPr/>
      <dgm:t>
        <a:bodyPr/>
        <a:lstStyle/>
        <a:p>
          <a:endParaRPr lang="ru-RU"/>
        </a:p>
      </dgm:t>
    </dgm:pt>
    <dgm:pt modelId="{5B689374-2DDC-4B68-9752-E6C5203F4874}" type="sibTrans" cxnId="{98BC7AFB-A5F0-4428-9376-EB780F1D33F5}">
      <dgm:prSet/>
      <dgm:spPr/>
      <dgm:t>
        <a:bodyPr/>
        <a:lstStyle/>
        <a:p>
          <a:endParaRPr lang="ru-RU"/>
        </a:p>
      </dgm:t>
    </dgm:pt>
    <dgm:pt modelId="{19831F3B-BE73-48B2-A6E4-C86F35CE22C5}">
      <dgm:prSet custT="1"/>
      <dgm:spPr/>
      <dgm:t>
        <a:bodyPr/>
        <a:lstStyle/>
        <a:p>
          <a:r>
            <a:rPr lang="ru-RU" sz="1400" b="1" dirty="0" smtClean="0"/>
            <a:t>Пальчиковые игры</a:t>
          </a:r>
          <a:endParaRPr lang="ru-RU" sz="1400" b="1" dirty="0"/>
        </a:p>
      </dgm:t>
    </dgm:pt>
    <dgm:pt modelId="{9F057181-F2CB-4A71-B983-A073967A1A6B}" type="parTrans" cxnId="{BBFA4417-8394-4B09-846C-7C7C9AE66E3B}">
      <dgm:prSet/>
      <dgm:spPr/>
      <dgm:t>
        <a:bodyPr/>
        <a:lstStyle/>
        <a:p>
          <a:endParaRPr lang="ru-RU"/>
        </a:p>
      </dgm:t>
    </dgm:pt>
    <dgm:pt modelId="{436C8B08-9A54-4567-AF21-6749A8652067}" type="sibTrans" cxnId="{BBFA4417-8394-4B09-846C-7C7C9AE66E3B}">
      <dgm:prSet/>
      <dgm:spPr/>
      <dgm:t>
        <a:bodyPr/>
        <a:lstStyle/>
        <a:p>
          <a:endParaRPr lang="ru-RU"/>
        </a:p>
      </dgm:t>
    </dgm:pt>
    <dgm:pt modelId="{9A02B024-D374-4218-98A4-E50FB608CBDE}">
      <dgm:prSet/>
      <dgm:spPr/>
      <dgm:t>
        <a:bodyPr/>
        <a:lstStyle/>
        <a:p>
          <a:r>
            <a:rPr lang="ru-RU" b="1" dirty="0" smtClean="0"/>
            <a:t>Изготовление поделок из бумаги</a:t>
          </a:r>
          <a:endParaRPr lang="ru-RU" b="1" dirty="0"/>
        </a:p>
      </dgm:t>
    </dgm:pt>
    <dgm:pt modelId="{E17D90B6-37C5-4B2A-BCEC-8637055E1033}" type="parTrans" cxnId="{897D16BF-344C-439B-AE85-95EF9B861184}">
      <dgm:prSet/>
      <dgm:spPr/>
      <dgm:t>
        <a:bodyPr/>
        <a:lstStyle/>
        <a:p>
          <a:endParaRPr lang="ru-RU"/>
        </a:p>
      </dgm:t>
    </dgm:pt>
    <dgm:pt modelId="{C7DF089F-4785-40C6-9336-438B91C95DA6}" type="sibTrans" cxnId="{897D16BF-344C-439B-AE85-95EF9B861184}">
      <dgm:prSet/>
      <dgm:spPr/>
      <dgm:t>
        <a:bodyPr/>
        <a:lstStyle/>
        <a:p>
          <a:endParaRPr lang="ru-RU"/>
        </a:p>
      </dgm:t>
    </dgm:pt>
    <dgm:pt modelId="{A869924E-1EF9-4429-9FF9-8C485D8C9733}">
      <dgm:prSet custT="1"/>
      <dgm:spPr/>
      <dgm:t>
        <a:bodyPr/>
        <a:lstStyle/>
        <a:p>
          <a:r>
            <a:rPr lang="ru-RU" sz="1600" b="1" dirty="0" smtClean="0"/>
            <a:t>Лепка из пластилина</a:t>
          </a:r>
          <a:endParaRPr lang="ru-RU" sz="1600" b="1" dirty="0"/>
        </a:p>
      </dgm:t>
    </dgm:pt>
    <dgm:pt modelId="{761B0BE2-0B45-43B5-A24F-E11155C67290}" type="parTrans" cxnId="{6568B615-9CD2-4973-91A7-1DA29B6EC972}">
      <dgm:prSet/>
      <dgm:spPr/>
      <dgm:t>
        <a:bodyPr/>
        <a:lstStyle/>
        <a:p>
          <a:endParaRPr lang="ru-RU"/>
        </a:p>
      </dgm:t>
    </dgm:pt>
    <dgm:pt modelId="{F105F43C-A7BE-41AC-AE36-A29E1CDF77E9}" type="sibTrans" cxnId="{6568B615-9CD2-4973-91A7-1DA29B6EC972}">
      <dgm:prSet/>
      <dgm:spPr/>
      <dgm:t>
        <a:bodyPr/>
        <a:lstStyle/>
        <a:p>
          <a:endParaRPr lang="ru-RU"/>
        </a:p>
      </dgm:t>
    </dgm:pt>
    <dgm:pt modelId="{F76258D9-9CD4-4897-934B-4272A3B7920C}">
      <dgm:prSet custT="1"/>
      <dgm:spPr/>
      <dgm:t>
        <a:bodyPr/>
        <a:lstStyle/>
        <a:p>
          <a:r>
            <a:rPr lang="ru-RU" sz="1600" b="1" dirty="0" smtClean="0"/>
            <a:t>Игры с конструктором</a:t>
          </a:r>
          <a:endParaRPr lang="ru-RU" sz="1600" b="1" dirty="0"/>
        </a:p>
      </dgm:t>
    </dgm:pt>
    <dgm:pt modelId="{4379EAE7-FE83-4260-8896-4E220A3D0DA6}" type="parTrans" cxnId="{A6B631C0-CE12-4BEC-BFB6-9EAEE377FC53}">
      <dgm:prSet/>
      <dgm:spPr/>
      <dgm:t>
        <a:bodyPr/>
        <a:lstStyle/>
        <a:p>
          <a:endParaRPr lang="ru-RU"/>
        </a:p>
      </dgm:t>
    </dgm:pt>
    <dgm:pt modelId="{5B121684-AE22-4BAB-A1F0-EFF81D553C08}" type="sibTrans" cxnId="{A6B631C0-CE12-4BEC-BFB6-9EAEE377FC53}">
      <dgm:prSet/>
      <dgm:spPr/>
      <dgm:t>
        <a:bodyPr/>
        <a:lstStyle/>
        <a:p>
          <a:endParaRPr lang="ru-RU"/>
        </a:p>
      </dgm:t>
    </dgm:pt>
    <dgm:pt modelId="{D6D03E6D-249C-48F1-A9FC-06FDB893A81B}">
      <dgm:prSet custT="1"/>
      <dgm:spPr/>
      <dgm:t>
        <a:bodyPr/>
        <a:lstStyle/>
        <a:p>
          <a:r>
            <a:rPr lang="ru-RU" sz="1600" b="1" dirty="0" smtClean="0"/>
            <a:t>Игры с разрезными картинками</a:t>
          </a:r>
          <a:endParaRPr lang="ru-RU" sz="1600" b="1" dirty="0"/>
        </a:p>
      </dgm:t>
    </dgm:pt>
    <dgm:pt modelId="{38AFD33F-14CB-4577-87B5-724595B6E6DE}" type="parTrans" cxnId="{582A9BB2-1471-46C0-8E83-CC29CEF435FA}">
      <dgm:prSet/>
      <dgm:spPr/>
      <dgm:t>
        <a:bodyPr/>
        <a:lstStyle/>
        <a:p>
          <a:endParaRPr lang="ru-RU"/>
        </a:p>
      </dgm:t>
    </dgm:pt>
    <dgm:pt modelId="{3F94A17E-7190-4E6F-BC48-6DA336871E07}" type="sibTrans" cxnId="{582A9BB2-1471-46C0-8E83-CC29CEF435FA}">
      <dgm:prSet/>
      <dgm:spPr/>
      <dgm:t>
        <a:bodyPr/>
        <a:lstStyle/>
        <a:p>
          <a:endParaRPr lang="ru-RU"/>
        </a:p>
      </dgm:t>
    </dgm:pt>
    <dgm:pt modelId="{FAC40CB6-6A99-45A2-9B13-8C2E338A042C}" type="pres">
      <dgm:prSet presAssocID="{C8712EF6-D476-41C0-90E6-A209D2DE12CD}" presName="linearFlow" presStyleCnt="0">
        <dgm:presLayoutVars>
          <dgm:dir/>
          <dgm:resizeHandles val="exact"/>
        </dgm:presLayoutVars>
      </dgm:prSet>
      <dgm:spPr/>
    </dgm:pt>
    <dgm:pt modelId="{F92B5381-FDE3-4B9C-9801-C6D057C3E936}" type="pres">
      <dgm:prSet presAssocID="{D6D03E6D-249C-48F1-A9FC-06FDB893A81B}" presName="composite" presStyleCnt="0"/>
      <dgm:spPr/>
    </dgm:pt>
    <dgm:pt modelId="{08EA9B21-133A-41F0-83AF-BA4105CB8BA5}" type="pres">
      <dgm:prSet presAssocID="{D6D03E6D-249C-48F1-A9FC-06FDB893A81B}" presName="imgShp" presStyleLbl="fgImgPlace1" presStyleIdx="0" presStyleCnt="7" custScaleX="286666" custScaleY="274244" custLinFactX="-100000" custLinFactNeighborX="-135102" custLinFactNeighborY="912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C0BB96-5749-44A5-AC50-1FE50BAD5F5C}" type="pres">
      <dgm:prSet presAssocID="{D6D03E6D-249C-48F1-A9FC-06FDB893A81B}" presName="txShp" presStyleLbl="node1" presStyleIdx="0" presStyleCnt="7" custLinFactNeighborX="-34560" custLinFactNeighborY="9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24F4-EABC-44FB-9CCD-C892A4F9689C}" type="pres">
      <dgm:prSet presAssocID="{3F94A17E-7190-4E6F-BC48-6DA336871E07}" presName="spacing" presStyleCnt="0"/>
      <dgm:spPr/>
    </dgm:pt>
    <dgm:pt modelId="{EDCF5B1C-290F-4165-9BBC-68BB83C587A7}" type="pres">
      <dgm:prSet presAssocID="{F76258D9-9CD4-4897-934B-4272A3B7920C}" presName="composite" presStyleCnt="0"/>
      <dgm:spPr/>
    </dgm:pt>
    <dgm:pt modelId="{121048CA-E58A-4CF3-836E-6F4819403FA5}" type="pres">
      <dgm:prSet presAssocID="{F76258D9-9CD4-4897-934B-4272A3B7920C}" presName="imgShp" presStyleLbl="fgImgPlace1" presStyleIdx="1" presStyleCnt="7" custScaleX="280173" custScaleY="221146" custLinFactX="1500000" custLinFactNeighborX="1504935" custLinFactNeighborY="273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663367-7AB0-4457-BCFC-1A3E4DFF66F8}" type="pres">
      <dgm:prSet presAssocID="{F76258D9-9CD4-4897-934B-4272A3B7920C}" presName="txShp" presStyleLbl="node1" presStyleIdx="1" presStyleCnt="7" custLinFactNeighborX="21648" custLinFactNeighborY="56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59A5-B1A6-462B-A8AB-C7F9F9C07D26}" type="pres">
      <dgm:prSet presAssocID="{5B121684-AE22-4BAB-A1F0-EFF81D553C08}" presName="spacing" presStyleCnt="0"/>
      <dgm:spPr/>
    </dgm:pt>
    <dgm:pt modelId="{1F71B89C-2F38-4C06-8F2C-22877622AF5F}" type="pres">
      <dgm:prSet presAssocID="{A869924E-1EF9-4429-9FF9-8C485D8C9733}" presName="composite" presStyleCnt="0"/>
      <dgm:spPr/>
    </dgm:pt>
    <dgm:pt modelId="{F4CDE13B-B5D8-4AF2-BEC2-E9456B7299E9}" type="pres">
      <dgm:prSet presAssocID="{A869924E-1EF9-4429-9FF9-8C485D8C9733}" presName="imgShp" presStyleLbl="fgImgPlace1" presStyleIdx="2" presStyleCnt="7" custScaleX="319865" custScaleY="269529" custLinFactX="-129866" custLinFactNeighborX="-200000" custLinFactNeighborY="140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D800E8-4E9D-4649-8116-48455F097C69}" type="pres">
      <dgm:prSet presAssocID="{A869924E-1EF9-4429-9FF9-8C485D8C9733}" presName="txShp" presStyleLbl="node1" presStyleIdx="2" presStyleCnt="7" custLinFactNeighborX="-19967" custLinFactNeighborY="3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2C6F-39B5-463C-B284-607A1ABD4180}" type="pres">
      <dgm:prSet presAssocID="{F105F43C-A7BE-41AC-AE36-A29E1CDF77E9}" presName="spacing" presStyleCnt="0"/>
      <dgm:spPr/>
    </dgm:pt>
    <dgm:pt modelId="{F78886CB-277C-4269-8F4C-8FC475514AA9}" type="pres">
      <dgm:prSet presAssocID="{9A02B024-D374-4218-98A4-E50FB608CBDE}" presName="composite" presStyleCnt="0"/>
      <dgm:spPr/>
    </dgm:pt>
    <dgm:pt modelId="{2019272D-0236-44D4-88C6-44C065099E58}" type="pres">
      <dgm:prSet presAssocID="{9A02B024-D374-4218-98A4-E50FB608CBDE}" presName="imgShp" presStyleLbl="fgImgPlace1" presStyleIdx="3" presStyleCnt="7" custScaleX="286664" custScaleY="268377" custLinFactX="275512" custLinFactNeighborX="300000" custLinFactNeighborY="498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187414C-63DD-41DA-89B9-B617E6F0B707}" type="pres">
      <dgm:prSet presAssocID="{9A02B024-D374-4218-98A4-E50FB608CBDE}" presName="txShp" presStyleLbl="node1" presStyleIdx="3" presStyleCnt="7" custLinFactNeighborX="20808" custLinFactNeighborY="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2C970-C072-4B08-B9C7-E7B5DA2458D2}" type="pres">
      <dgm:prSet presAssocID="{C7DF089F-4785-40C6-9336-438B91C95DA6}" presName="spacing" presStyleCnt="0"/>
      <dgm:spPr/>
    </dgm:pt>
    <dgm:pt modelId="{F2260083-D94E-4363-A25A-94AF4B8E4548}" type="pres">
      <dgm:prSet presAssocID="{19831F3B-BE73-48B2-A6E4-C86F35CE22C5}" presName="composite" presStyleCnt="0"/>
      <dgm:spPr/>
    </dgm:pt>
    <dgm:pt modelId="{0753F83C-3D8E-4B3C-A873-03C4AD4EC9D0}" type="pres">
      <dgm:prSet presAssocID="{19831F3B-BE73-48B2-A6E4-C86F35CE22C5}" presName="imgShp" presStyleLbl="fgImgPlace1" presStyleIdx="4" presStyleCnt="7" custScaleX="314359" custScaleY="294094" custLinFactNeighborX="-91431" custLinFactNeighborY="-7879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A2553FE-1C77-4E16-B6D7-1A2AC3D1E2DE}" type="pres">
      <dgm:prSet presAssocID="{19831F3B-BE73-48B2-A6E4-C86F35CE22C5}" presName="txShp" presStyleLbl="node1" presStyleIdx="4" presStyleCnt="7" custLinFactNeighborX="-16184" custLinFactNeighborY="-8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D6975-418D-4E0D-9730-C48682D83413}" type="pres">
      <dgm:prSet presAssocID="{436C8B08-9A54-4567-AF21-6749A8652067}" presName="spacing" presStyleCnt="0"/>
      <dgm:spPr/>
    </dgm:pt>
    <dgm:pt modelId="{60BB47D6-EACE-4750-9991-64737047778F}" type="pres">
      <dgm:prSet presAssocID="{AB97FB09-6B14-47AC-A630-62280EFBA65A}" presName="composite" presStyleCnt="0"/>
      <dgm:spPr/>
    </dgm:pt>
    <dgm:pt modelId="{C6F79DD3-6053-493F-9C3C-A1EB2B9E21F0}" type="pres">
      <dgm:prSet presAssocID="{AB97FB09-6B14-47AC-A630-62280EFBA65A}" presName="imgShp" presStyleLbl="fgImgPlace1" presStyleIdx="5" presStyleCnt="7" custScaleX="392972" custScaleY="360827" custLinFactX="250352" custLinFactY="-3450" custLinFactNeighborX="300000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C9FCB844-71A1-4C87-920E-7F8EC0396429}" type="pres">
      <dgm:prSet presAssocID="{AB97FB09-6B14-47AC-A630-62280EFBA65A}" presName="txShp" presStyleLbl="node1" presStyleIdx="5" presStyleCnt="7" custLinFactY="-65460" custLinFactNeighborX="199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209DD-D7B3-409A-ACAC-308354503541}" type="pres">
      <dgm:prSet presAssocID="{5B689374-2DDC-4B68-9752-E6C5203F4874}" presName="spacing" presStyleCnt="0"/>
      <dgm:spPr/>
    </dgm:pt>
    <dgm:pt modelId="{B5C8D215-B07C-4F67-9BB1-88E71A35C869}" type="pres">
      <dgm:prSet presAssocID="{7385C7A3-7A7A-43E4-BE32-B85A716233D8}" presName="composite" presStyleCnt="0"/>
      <dgm:spPr/>
    </dgm:pt>
    <dgm:pt modelId="{D7AC61D4-FF8A-498D-BC43-1EB5370BB994}" type="pres">
      <dgm:prSet presAssocID="{7385C7A3-7A7A-43E4-BE32-B85A716233D8}" presName="imgShp" presStyleLbl="fgImgPlace1" presStyleIdx="6" presStyleCnt="7" custScaleX="342878" custScaleY="277300" custLinFactX="-125259" custLinFactNeighborX="-200000" custLinFactNeighborY="-7246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A37E6067-BE9C-4435-A3FB-3F4089FE851E}" type="pres">
      <dgm:prSet presAssocID="{7385C7A3-7A7A-43E4-BE32-B85A716233D8}" presName="txShp" presStyleLbl="node1" presStyleIdx="6" presStyleCnt="7" custLinFactNeighborX="-22910" custLinFactNeighborY="-53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9C271-5FED-46DA-9A2B-DFC6B0D2B0A5}" type="presOf" srcId="{D6D03E6D-249C-48F1-A9FC-06FDB893A81B}" destId="{A0C0BB96-5749-44A5-AC50-1FE50BAD5F5C}" srcOrd="0" destOrd="0" presId="urn:microsoft.com/office/officeart/2005/8/layout/vList3"/>
    <dgm:cxn modelId="{31B7B9B9-2445-4D35-8E49-2237BE7F517F}" srcId="{C8712EF6-D476-41C0-90E6-A209D2DE12CD}" destId="{7385C7A3-7A7A-43E4-BE32-B85A716233D8}" srcOrd="6" destOrd="0" parTransId="{6EC05CE2-EA6D-44C5-97C7-0B7AFBED4B38}" sibTransId="{EAE08689-D121-4918-9DE7-9DA89A5C85C2}"/>
    <dgm:cxn modelId="{945750C6-AD93-44EB-8F40-62B5E765B70E}" type="presOf" srcId="{AB97FB09-6B14-47AC-A630-62280EFBA65A}" destId="{C9FCB844-71A1-4C87-920E-7F8EC0396429}" srcOrd="0" destOrd="0" presId="urn:microsoft.com/office/officeart/2005/8/layout/vList3"/>
    <dgm:cxn modelId="{A6B631C0-CE12-4BEC-BFB6-9EAEE377FC53}" srcId="{C8712EF6-D476-41C0-90E6-A209D2DE12CD}" destId="{F76258D9-9CD4-4897-934B-4272A3B7920C}" srcOrd="1" destOrd="0" parTransId="{4379EAE7-FE83-4260-8896-4E220A3D0DA6}" sibTransId="{5B121684-AE22-4BAB-A1F0-EFF81D553C08}"/>
    <dgm:cxn modelId="{2A76F2D2-0FBD-42D2-9447-A98EA39696D5}" type="presOf" srcId="{9A02B024-D374-4218-98A4-E50FB608CBDE}" destId="{0187414C-63DD-41DA-89B9-B617E6F0B707}" srcOrd="0" destOrd="0" presId="urn:microsoft.com/office/officeart/2005/8/layout/vList3"/>
    <dgm:cxn modelId="{897D16BF-344C-439B-AE85-95EF9B861184}" srcId="{C8712EF6-D476-41C0-90E6-A209D2DE12CD}" destId="{9A02B024-D374-4218-98A4-E50FB608CBDE}" srcOrd="3" destOrd="0" parTransId="{E17D90B6-37C5-4B2A-BCEC-8637055E1033}" sibTransId="{C7DF089F-4785-40C6-9336-438B91C95DA6}"/>
    <dgm:cxn modelId="{9E65E688-2D19-49CB-B405-0FD367412FA7}" type="presOf" srcId="{7385C7A3-7A7A-43E4-BE32-B85A716233D8}" destId="{A37E6067-BE9C-4435-A3FB-3F4089FE851E}" srcOrd="0" destOrd="0" presId="urn:microsoft.com/office/officeart/2005/8/layout/vList3"/>
    <dgm:cxn modelId="{C6CB0243-C0AF-46BF-93D4-97A6FA68475A}" type="presOf" srcId="{A869924E-1EF9-4429-9FF9-8C485D8C9733}" destId="{C3D800E8-4E9D-4649-8116-48455F097C69}" srcOrd="0" destOrd="0" presId="urn:microsoft.com/office/officeart/2005/8/layout/vList3"/>
    <dgm:cxn modelId="{AEE5AFDF-79E2-41AF-ADD8-96537906DD4C}" type="presOf" srcId="{C8712EF6-D476-41C0-90E6-A209D2DE12CD}" destId="{FAC40CB6-6A99-45A2-9B13-8C2E338A042C}" srcOrd="0" destOrd="0" presId="urn:microsoft.com/office/officeart/2005/8/layout/vList3"/>
    <dgm:cxn modelId="{BD9CCE5C-5FF7-48CA-8CCD-57324569BB88}" type="presOf" srcId="{F76258D9-9CD4-4897-934B-4272A3B7920C}" destId="{F9663367-7AB0-4457-BCFC-1A3E4DFF66F8}" srcOrd="0" destOrd="0" presId="urn:microsoft.com/office/officeart/2005/8/layout/vList3"/>
    <dgm:cxn modelId="{98BC7AFB-A5F0-4428-9376-EB780F1D33F5}" srcId="{C8712EF6-D476-41C0-90E6-A209D2DE12CD}" destId="{AB97FB09-6B14-47AC-A630-62280EFBA65A}" srcOrd="5" destOrd="0" parTransId="{66CCAD22-10BD-4E85-BD13-28C0FF1B5BF7}" sibTransId="{5B689374-2DDC-4B68-9752-E6C5203F4874}"/>
    <dgm:cxn modelId="{BBFA4417-8394-4B09-846C-7C7C9AE66E3B}" srcId="{C8712EF6-D476-41C0-90E6-A209D2DE12CD}" destId="{19831F3B-BE73-48B2-A6E4-C86F35CE22C5}" srcOrd="4" destOrd="0" parTransId="{9F057181-F2CB-4A71-B983-A073967A1A6B}" sibTransId="{436C8B08-9A54-4567-AF21-6749A8652067}"/>
    <dgm:cxn modelId="{CEF36B47-CE78-4EF3-991F-6BCC6719ECB9}" type="presOf" srcId="{19831F3B-BE73-48B2-A6E4-C86F35CE22C5}" destId="{6A2553FE-1C77-4E16-B6D7-1A2AC3D1E2DE}" srcOrd="0" destOrd="0" presId="urn:microsoft.com/office/officeart/2005/8/layout/vList3"/>
    <dgm:cxn modelId="{582A9BB2-1471-46C0-8E83-CC29CEF435FA}" srcId="{C8712EF6-D476-41C0-90E6-A209D2DE12CD}" destId="{D6D03E6D-249C-48F1-A9FC-06FDB893A81B}" srcOrd="0" destOrd="0" parTransId="{38AFD33F-14CB-4577-87B5-724595B6E6DE}" sibTransId="{3F94A17E-7190-4E6F-BC48-6DA336871E07}"/>
    <dgm:cxn modelId="{6568B615-9CD2-4973-91A7-1DA29B6EC972}" srcId="{C8712EF6-D476-41C0-90E6-A209D2DE12CD}" destId="{A869924E-1EF9-4429-9FF9-8C485D8C9733}" srcOrd="2" destOrd="0" parTransId="{761B0BE2-0B45-43B5-A24F-E11155C67290}" sibTransId="{F105F43C-A7BE-41AC-AE36-A29E1CDF77E9}"/>
    <dgm:cxn modelId="{8D1318A1-BF37-4D63-B766-C86A269508A0}" type="presParOf" srcId="{FAC40CB6-6A99-45A2-9B13-8C2E338A042C}" destId="{F92B5381-FDE3-4B9C-9801-C6D057C3E936}" srcOrd="0" destOrd="0" presId="urn:microsoft.com/office/officeart/2005/8/layout/vList3"/>
    <dgm:cxn modelId="{ED80956B-0E92-4E31-908E-50EBB5CB01E3}" type="presParOf" srcId="{F92B5381-FDE3-4B9C-9801-C6D057C3E936}" destId="{08EA9B21-133A-41F0-83AF-BA4105CB8BA5}" srcOrd="0" destOrd="0" presId="urn:microsoft.com/office/officeart/2005/8/layout/vList3"/>
    <dgm:cxn modelId="{9704D2BB-96D7-4D91-B294-0C14FAF41004}" type="presParOf" srcId="{F92B5381-FDE3-4B9C-9801-C6D057C3E936}" destId="{A0C0BB96-5749-44A5-AC50-1FE50BAD5F5C}" srcOrd="1" destOrd="0" presId="urn:microsoft.com/office/officeart/2005/8/layout/vList3"/>
    <dgm:cxn modelId="{29B63FFD-A340-430F-875A-A78BA8B7B7A1}" type="presParOf" srcId="{FAC40CB6-6A99-45A2-9B13-8C2E338A042C}" destId="{C03224F4-EABC-44FB-9CCD-C892A4F9689C}" srcOrd="1" destOrd="0" presId="urn:microsoft.com/office/officeart/2005/8/layout/vList3"/>
    <dgm:cxn modelId="{0E8F16D0-2E4B-47CE-94A0-9B6C0CB7A96D}" type="presParOf" srcId="{FAC40CB6-6A99-45A2-9B13-8C2E338A042C}" destId="{EDCF5B1C-290F-4165-9BBC-68BB83C587A7}" srcOrd="2" destOrd="0" presId="urn:microsoft.com/office/officeart/2005/8/layout/vList3"/>
    <dgm:cxn modelId="{79F90291-1997-4A98-A569-548A82D40825}" type="presParOf" srcId="{EDCF5B1C-290F-4165-9BBC-68BB83C587A7}" destId="{121048CA-E58A-4CF3-836E-6F4819403FA5}" srcOrd="0" destOrd="0" presId="urn:microsoft.com/office/officeart/2005/8/layout/vList3"/>
    <dgm:cxn modelId="{4492F8AB-D9B4-44C0-B1D9-E3B1A5136B32}" type="presParOf" srcId="{EDCF5B1C-290F-4165-9BBC-68BB83C587A7}" destId="{F9663367-7AB0-4457-BCFC-1A3E4DFF66F8}" srcOrd="1" destOrd="0" presId="urn:microsoft.com/office/officeart/2005/8/layout/vList3"/>
    <dgm:cxn modelId="{338FABA1-6012-492B-8732-A9B6869A8313}" type="presParOf" srcId="{FAC40CB6-6A99-45A2-9B13-8C2E338A042C}" destId="{09CF59A5-B1A6-462B-A8AB-C7F9F9C07D26}" srcOrd="3" destOrd="0" presId="urn:microsoft.com/office/officeart/2005/8/layout/vList3"/>
    <dgm:cxn modelId="{199113DD-FD54-460A-AF48-E88CD160B7D2}" type="presParOf" srcId="{FAC40CB6-6A99-45A2-9B13-8C2E338A042C}" destId="{1F71B89C-2F38-4C06-8F2C-22877622AF5F}" srcOrd="4" destOrd="0" presId="urn:microsoft.com/office/officeart/2005/8/layout/vList3"/>
    <dgm:cxn modelId="{A5D78B1F-CBDE-4934-B4BC-5C07A0691FF6}" type="presParOf" srcId="{1F71B89C-2F38-4C06-8F2C-22877622AF5F}" destId="{F4CDE13B-B5D8-4AF2-BEC2-E9456B7299E9}" srcOrd="0" destOrd="0" presId="urn:microsoft.com/office/officeart/2005/8/layout/vList3"/>
    <dgm:cxn modelId="{A9BBC36B-D0BA-44FC-AFF5-CD4F7271AEB6}" type="presParOf" srcId="{1F71B89C-2F38-4C06-8F2C-22877622AF5F}" destId="{C3D800E8-4E9D-4649-8116-48455F097C69}" srcOrd="1" destOrd="0" presId="urn:microsoft.com/office/officeart/2005/8/layout/vList3"/>
    <dgm:cxn modelId="{59D440FB-2F48-4E57-BB9F-9F9894CFB109}" type="presParOf" srcId="{FAC40CB6-6A99-45A2-9B13-8C2E338A042C}" destId="{83A92C6F-39B5-463C-B284-607A1ABD4180}" srcOrd="5" destOrd="0" presId="urn:microsoft.com/office/officeart/2005/8/layout/vList3"/>
    <dgm:cxn modelId="{1FE31C93-FAAD-4F6E-9C3C-479C5A2E724F}" type="presParOf" srcId="{FAC40CB6-6A99-45A2-9B13-8C2E338A042C}" destId="{F78886CB-277C-4269-8F4C-8FC475514AA9}" srcOrd="6" destOrd="0" presId="urn:microsoft.com/office/officeart/2005/8/layout/vList3"/>
    <dgm:cxn modelId="{32AF5463-7FBA-4801-99E1-14DE87DB756C}" type="presParOf" srcId="{F78886CB-277C-4269-8F4C-8FC475514AA9}" destId="{2019272D-0236-44D4-88C6-44C065099E58}" srcOrd="0" destOrd="0" presId="urn:microsoft.com/office/officeart/2005/8/layout/vList3"/>
    <dgm:cxn modelId="{5BDA3B19-66FC-4AA8-BDDF-F26E94AD45E2}" type="presParOf" srcId="{F78886CB-277C-4269-8F4C-8FC475514AA9}" destId="{0187414C-63DD-41DA-89B9-B617E6F0B707}" srcOrd="1" destOrd="0" presId="urn:microsoft.com/office/officeart/2005/8/layout/vList3"/>
    <dgm:cxn modelId="{6861FF58-19FE-4166-A53E-940CF61B4443}" type="presParOf" srcId="{FAC40CB6-6A99-45A2-9B13-8C2E338A042C}" destId="{1472C970-C072-4B08-B9C7-E7B5DA2458D2}" srcOrd="7" destOrd="0" presId="urn:microsoft.com/office/officeart/2005/8/layout/vList3"/>
    <dgm:cxn modelId="{7D5D5452-66A9-46FD-B083-4EEBF26B138A}" type="presParOf" srcId="{FAC40CB6-6A99-45A2-9B13-8C2E338A042C}" destId="{F2260083-D94E-4363-A25A-94AF4B8E4548}" srcOrd="8" destOrd="0" presId="urn:microsoft.com/office/officeart/2005/8/layout/vList3"/>
    <dgm:cxn modelId="{22B34130-304D-4426-9EA6-4DE62ABF35CF}" type="presParOf" srcId="{F2260083-D94E-4363-A25A-94AF4B8E4548}" destId="{0753F83C-3D8E-4B3C-A873-03C4AD4EC9D0}" srcOrd="0" destOrd="0" presId="urn:microsoft.com/office/officeart/2005/8/layout/vList3"/>
    <dgm:cxn modelId="{86991D75-AAB3-4E52-B529-C77FEB09EA86}" type="presParOf" srcId="{F2260083-D94E-4363-A25A-94AF4B8E4548}" destId="{6A2553FE-1C77-4E16-B6D7-1A2AC3D1E2DE}" srcOrd="1" destOrd="0" presId="urn:microsoft.com/office/officeart/2005/8/layout/vList3"/>
    <dgm:cxn modelId="{91CF8B28-6AA6-454A-B4FE-E11D7AB22F3D}" type="presParOf" srcId="{FAC40CB6-6A99-45A2-9B13-8C2E338A042C}" destId="{0E2D6975-418D-4E0D-9730-C48682D83413}" srcOrd="9" destOrd="0" presId="urn:microsoft.com/office/officeart/2005/8/layout/vList3"/>
    <dgm:cxn modelId="{3264053B-CF67-4BE0-8C1D-EA1C5B180F72}" type="presParOf" srcId="{FAC40CB6-6A99-45A2-9B13-8C2E338A042C}" destId="{60BB47D6-EACE-4750-9991-64737047778F}" srcOrd="10" destOrd="0" presId="urn:microsoft.com/office/officeart/2005/8/layout/vList3"/>
    <dgm:cxn modelId="{D61AC9A8-1A33-458C-9CD8-F0E86E184FD8}" type="presParOf" srcId="{60BB47D6-EACE-4750-9991-64737047778F}" destId="{C6F79DD3-6053-493F-9C3C-A1EB2B9E21F0}" srcOrd="0" destOrd="0" presId="urn:microsoft.com/office/officeart/2005/8/layout/vList3"/>
    <dgm:cxn modelId="{69D44FF3-6476-45AE-BC82-40FA5E241F26}" type="presParOf" srcId="{60BB47D6-EACE-4750-9991-64737047778F}" destId="{C9FCB844-71A1-4C87-920E-7F8EC0396429}" srcOrd="1" destOrd="0" presId="urn:microsoft.com/office/officeart/2005/8/layout/vList3"/>
    <dgm:cxn modelId="{F0363A03-BB2D-40FB-9507-B2A3828AA4EF}" type="presParOf" srcId="{FAC40CB6-6A99-45A2-9B13-8C2E338A042C}" destId="{2B6209DD-D7B3-409A-ACAC-308354503541}" srcOrd="11" destOrd="0" presId="urn:microsoft.com/office/officeart/2005/8/layout/vList3"/>
    <dgm:cxn modelId="{2AADA0E5-F588-43CA-975A-E41E176E7394}" type="presParOf" srcId="{FAC40CB6-6A99-45A2-9B13-8C2E338A042C}" destId="{B5C8D215-B07C-4F67-9BB1-88E71A35C869}" srcOrd="12" destOrd="0" presId="urn:microsoft.com/office/officeart/2005/8/layout/vList3"/>
    <dgm:cxn modelId="{DA626977-3054-463D-B6F0-01542E1001F4}" type="presParOf" srcId="{B5C8D215-B07C-4F67-9BB1-88E71A35C869}" destId="{D7AC61D4-FF8A-498D-BC43-1EB5370BB994}" srcOrd="0" destOrd="0" presId="urn:microsoft.com/office/officeart/2005/8/layout/vList3"/>
    <dgm:cxn modelId="{8849F951-E081-4A5D-8D11-6322E7338A91}" type="presParOf" srcId="{B5C8D215-B07C-4F67-9BB1-88E71A35C869}" destId="{A37E6067-BE9C-4435-A3FB-3F4089FE851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427C472-48A6-07AF-BCB8-531B62EAAB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023A496-531C-7513-5470-C4E7F6FA3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8CBF8"/>
              </a:gs>
              <a:gs pos="100000">
                <a:schemeClr val="bg1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850DF7A-E1A2-E7FC-48F7-FF0CF16F5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tretch>
            <a:fillRect/>
          </a:stretch>
        </p:blipFill>
        <p:spPr>
          <a:xfrm>
            <a:off x="5347856" y="2517795"/>
            <a:ext cx="6844144" cy="38385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5B2281F-2327-467C-7E5E-9C3A9B844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607219"/>
            <a:ext cx="5735782" cy="2387600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38578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AF0C771-11F1-1274-C97D-6D55D8B7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35" y="3020154"/>
            <a:ext cx="5735782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857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CA2213B-F92F-B335-0256-70CD4D29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023-4E78-4115-B259-B6A2923366C9}" type="datetimeFigureOut">
              <a:rPr lang="x-none" smtClean="0"/>
              <a:pPr/>
              <a:t>17.05.2025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060E24F-5CF7-1C39-AB14-DDCD3CC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6BCF705-0211-3655-98A5-ABDFC53B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F1B3-798E-403C-A544-E22D2D59B6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5086042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A3293C68-BEE5-FB47-4923-88FA74CC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/>
          <a:lstStyle>
            <a:lvl1pPr>
              <a:defRPr>
                <a:solidFill>
                  <a:srgbClr val="38578E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B0CD4CE-3D57-031C-AC3B-12263694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C933D64-746E-1734-737F-018BDFA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4023-4E78-4115-B259-B6A2923366C9}" type="datetimeFigureOut">
              <a:rPr lang="x-none" smtClean="0"/>
              <a:pPr/>
              <a:t>17.05.2025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495D644-D9DC-8639-A440-71BAF697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BBFC06D-D84D-6B33-536C-FA7AC0D0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F1B3-798E-403C-A544-E22D2D59B66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8934386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06EDA16-B114-97EC-474E-C319B8F8B97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="" val="0"/>
              </a:ext>
            </a:extLst>
          </a:blip>
          <a:srcRect r="75401"/>
          <a:stretch>
            <a:fillRect/>
          </a:stretch>
        </p:blipFill>
        <p:spPr>
          <a:xfrm>
            <a:off x="9437296" y="771236"/>
            <a:ext cx="2743200" cy="6096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992624F-862F-9406-F3E6-7C8C161B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DBEDB26-D246-9DA1-3F55-F9317E9C3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3576B24-C92E-7131-C47E-748E700A6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4023-4E78-4115-B259-B6A2923366C9}" type="datetimeFigureOut">
              <a:rPr lang="x-none" smtClean="0"/>
              <a:pPr/>
              <a:t>17.05.2025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091B354-7A9B-E57C-C1E1-9EE02C9C8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980AB8A-F756-5501-923C-85967792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F1B3-798E-403C-A544-E22D2D59B66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7F2A6C7-DD87-006B-EB4A-6404999C58E4}"/>
              </a:ext>
            </a:extLst>
          </p:cNvPr>
          <p:cNvSpPr/>
          <p:nvPr userDrawn="1"/>
        </p:nvSpPr>
        <p:spPr>
          <a:xfrm>
            <a:off x="9494982" y="3676073"/>
            <a:ext cx="1524000" cy="11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188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5371B9E-237D-4AC5-ECDE-F553760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8602" y="2525576"/>
            <a:ext cx="855115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«ЧАЙКА»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ГОРОДА САКИ РЕСПУБЛИКИ 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речи детей младшего дошкольного возраста с использованием пальчиковых игр нетрадиционных 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x-none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ABD6B26-FF12-F80C-EDBB-618B1FA2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861" y="5202238"/>
            <a:ext cx="6332542" cy="1655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: воспитатель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Замойская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И.В.</a:t>
            </a:r>
          </a:p>
          <a:p>
            <a:endParaRPr lang="x-none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2879634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un9-77.userapi.com/impg/EmV9_dFupXUiW_DomyYM5xniErjfV1LHb9tebQ/nif_NKuK9YY.jpg?size=1280x575&amp;quality=95&amp;sign=05db8bdcf6980d43feec688e555e6c20&amp;type=album"/>
          <p:cNvPicPr>
            <a:picLocks noChangeAspect="1" noChangeArrowheads="1"/>
          </p:cNvPicPr>
          <p:nvPr/>
        </p:nvPicPr>
        <p:blipFill>
          <a:blip r:embed="rId2"/>
          <a:srcRect l="18685" r="16699"/>
          <a:stretch>
            <a:fillRect/>
          </a:stretch>
        </p:blipFill>
        <p:spPr bwMode="auto">
          <a:xfrm>
            <a:off x="351692" y="283113"/>
            <a:ext cx="5500467" cy="33759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https://sun9-39.userapi.com/impg/M12P3MbMnbRS0A0bz1JbImzqksDAmiOgaHoL4Q/n9XLx43-AY0.jpg?size=1280x574&amp;quality=95&amp;sign=8491ef521c666179f27d5418d15d41fa&amp;type=album"/>
          <p:cNvPicPr>
            <a:picLocks noChangeAspect="1" noChangeArrowheads="1"/>
          </p:cNvPicPr>
          <p:nvPr/>
        </p:nvPicPr>
        <p:blipFill>
          <a:blip r:embed="rId3"/>
          <a:srcRect l="22955"/>
          <a:stretch>
            <a:fillRect/>
          </a:stretch>
        </p:blipFill>
        <p:spPr bwMode="auto">
          <a:xfrm>
            <a:off x="6203853" y="3275720"/>
            <a:ext cx="5659179" cy="32938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252584"/>
            <a:ext cx="10515600" cy="484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Методическая копилка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un9-21.userapi.com/impg/LZX6D7prXNNdIbDe3BVZZ-bFau3nhlItkoqO3w/zzYKfYny7tw.jpg?size=1280x574&amp;quality=95&amp;sign=703099ba7f56615f595e632d1d7755c5&amp;type=album"/>
          <p:cNvPicPr>
            <a:picLocks noChangeAspect="1" noChangeArrowheads="1"/>
          </p:cNvPicPr>
          <p:nvPr/>
        </p:nvPicPr>
        <p:blipFill>
          <a:blip r:embed="rId2" cstate="print"/>
          <a:srcRect l="13724" r="31930"/>
          <a:stretch>
            <a:fillRect/>
          </a:stretch>
        </p:blipFill>
        <p:spPr bwMode="auto">
          <a:xfrm>
            <a:off x="534572" y="699014"/>
            <a:ext cx="2801273" cy="2311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s://sun9-17.userapi.com/impg/q32jyJKSDXxDdUOTdeFkdoh3yU3pdXxQsVJx8A/h7fkwCJnNgM.jpg?size=1280x574&amp;quality=95&amp;sign=a86cf076a0c28072ebab4812eead46ea&amp;type=album"/>
          <p:cNvPicPr>
            <a:picLocks noChangeAspect="1" noChangeArrowheads="1"/>
          </p:cNvPicPr>
          <p:nvPr/>
        </p:nvPicPr>
        <p:blipFill>
          <a:blip r:embed="rId3" cstate="print"/>
          <a:srcRect l="9455" r="14968"/>
          <a:stretch>
            <a:fillRect/>
          </a:stretch>
        </p:blipFill>
        <p:spPr bwMode="auto">
          <a:xfrm>
            <a:off x="4051495" y="952232"/>
            <a:ext cx="3326605" cy="19738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s://sun9-20.userapi.com/impg/khSPc2DJzpu03gATcnkIZvHisbUNXB-p3BGwLw/hitw5zHQAx4.jpg?size=1280x574&amp;quality=95&amp;sign=2cd5bfee095e327a532f8bd6de349775&amp;type=album"/>
          <p:cNvPicPr>
            <a:picLocks noChangeAspect="1" noChangeArrowheads="1"/>
          </p:cNvPicPr>
          <p:nvPr/>
        </p:nvPicPr>
        <p:blipFill>
          <a:blip r:embed="rId4"/>
          <a:srcRect l="14654" r="24077"/>
          <a:stretch>
            <a:fillRect/>
          </a:stretch>
        </p:blipFill>
        <p:spPr bwMode="auto">
          <a:xfrm>
            <a:off x="7948246" y="924095"/>
            <a:ext cx="3319975" cy="242993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4" name="Picture 8" descr="https://sun9-42.userapi.com/impg/Pr5z1yBpSdJguFC5L4a0LbRiomWJNu3xKWD6sA/9PsMlVIsYPM.jpg?size=1280x574&amp;quality=95&amp;sign=bc8245e0f77d00dfb07b9aebd6b8873f&amp;type=album"/>
          <p:cNvPicPr>
            <a:picLocks noChangeAspect="1" noChangeArrowheads="1"/>
          </p:cNvPicPr>
          <p:nvPr/>
        </p:nvPicPr>
        <p:blipFill>
          <a:blip r:embed="rId5"/>
          <a:srcRect l="14070" r="26045"/>
          <a:stretch>
            <a:fillRect/>
          </a:stretch>
        </p:blipFill>
        <p:spPr bwMode="auto">
          <a:xfrm>
            <a:off x="393895" y="3596960"/>
            <a:ext cx="3293399" cy="24662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6" name="Picture 10" descr="https://sun9-51.userapi.com/impg/wbnc848nPuneu4CN_xmGicR-W9cks-LvBOvzFQ/plR9MAEpvGE.jpg?size=1280x574&amp;quality=95&amp;sign=9e961eae459a90632c832182de072d2b&amp;type=album"/>
          <p:cNvPicPr>
            <a:picLocks noChangeAspect="1" noChangeArrowheads="1"/>
          </p:cNvPicPr>
          <p:nvPr/>
        </p:nvPicPr>
        <p:blipFill>
          <a:blip r:embed="rId6"/>
          <a:srcRect l="11301" r="32391"/>
          <a:stretch>
            <a:fillRect/>
          </a:stretch>
        </p:blipFill>
        <p:spPr bwMode="auto">
          <a:xfrm>
            <a:off x="3981157" y="3568822"/>
            <a:ext cx="3193366" cy="25432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8" name="Picture 12" descr="https://sun9-78.userapi.com/impg/r64NV9P_ocj6T8oIQUaff73KCyunHHPQqOG4Ow/Om8UYPym1R8.jpg?size=1280x574&amp;quality=95&amp;sign=97155689604c9dbade68d3306d7a0922&amp;type=album"/>
          <p:cNvPicPr>
            <a:picLocks noChangeAspect="1" noChangeArrowheads="1"/>
          </p:cNvPicPr>
          <p:nvPr/>
        </p:nvPicPr>
        <p:blipFill>
          <a:blip r:embed="rId7" cstate="print"/>
          <a:srcRect l="11885" r="14154"/>
          <a:stretch>
            <a:fillRect/>
          </a:stretch>
        </p:blipFill>
        <p:spPr bwMode="auto">
          <a:xfrm>
            <a:off x="7512149" y="3695432"/>
            <a:ext cx="3928362" cy="23818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2362" y="2081070"/>
            <a:ext cx="831061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C8CBF8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C8CBF8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81353"/>
            <a:ext cx="10515600" cy="4846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 ребенка находится на кончиках его пальцев.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В.А.Сухомлинский </a:t>
            </a:r>
            <a:endParaRPr lang="x-none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7295" y="1839518"/>
            <a:ext cx="11233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Прежде всего мелкая пальцевая моторика связана с развитием речи.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мозгу двигательные и речевые центры – самые ближайшие соседи.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всех детей с отставанием в речевом развитии пальчики малоподвижны и их движения неточны и несогласованны.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Соответственно, тренировка движений пальцев рук стимулирует развитие речи малышей.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Очень важной частью работ по развитию мелкой моторики и координации движений рук детей являются игры и специальные упражнения.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любом двигательном тренинге упражняются не руки, а мозг», - писал Николай Александрович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Бернштейн-отечественный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психофизиолог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92740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14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F7A1CE9-25D7-9A44-B20F-9FF9C53674AC}"/>
              </a:ext>
            </a:extLst>
          </p:cNvPr>
          <p:cNvSpPr txBox="1"/>
          <p:nvPr/>
        </p:nvSpPr>
        <p:spPr>
          <a:xfrm>
            <a:off x="6815339" y="3219850"/>
            <a:ext cx="36580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endParaRPr lang="zh-CN" altLang="en-US" sz="2399" dirty="0">
              <a:solidFill>
                <a:schemeClr val="bg1">
                  <a:lumMod val="9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53" name="Схема 52"/>
          <p:cNvGraphicFramePr/>
          <p:nvPr/>
        </p:nvGraphicFramePr>
        <p:xfrm>
          <a:off x="470262" y="0"/>
          <a:ext cx="1120793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295833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x-none"/>
          </a:p>
        </p:txBody>
      </p:sp>
      <p:pic>
        <p:nvPicPr>
          <p:cNvPr id="3074" name="Picture 2" descr="https://sun9-15.userapi.com/impg/3nFNCrBP-kYVfD6avA5QP9AXajVmfAnf8PREkw/4LNwXPf790s.jpg?size=1280x575&amp;quality=95&amp;sign=cc979a8bd6328b62af0ab114eb92b81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9" y="254978"/>
            <a:ext cx="4923692" cy="31807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sun9-9.userapi.com/impg/MVJubDSUwMPqU_MPKKdKyfqJM-ZM05IpLxGUCQ/ORE7TMESgSc.jpg?size=1280x575&amp;quality=95&amp;sign=ac52b32428a190a2ab7e7dbef696faf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4197" y="2926080"/>
            <a:ext cx="6392681" cy="36294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440677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x-none"/>
          </a:p>
        </p:txBody>
      </p:sp>
      <p:pic>
        <p:nvPicPr>
          <p:cNvPr id="2050" name="Picture 2" descr="https://sun9-74.userapi.com/impg/GK0yoLaqMmp_UK-yNXmBSZEdQgV6VN22qRq2eQ/n9RHfCaCH_4.jpg?size=1280x575&amp;quality=95&amp;sign=41e32ba9a6bc4b5bcda0bf612274fd35&amp;type=album"/>
          <p:cNvPicPr>
            <a:picLocks noChangeAspect="1" noChangeArrowheads="1"/>
          </p:cNvPicPr>
          <p:nvPr/>
        </p:nvPicPr>
        <p:blipFill>
          <a:blip r:embed="rId2"/>
          <a:srcRect l="20192"/>
          <a:stretch>
            <a:fillRect/>
          </a:stretch>
        </p:blipFill>
        <p:spPr bwMode="auto">
          <a:xfrm>
            <a:off x="337624" y="295422"/>
            <a:ext cx="5073479" cy="285574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sun9-24.userapi.com/impg/dKmWGrnnPWgoyLmKPh15oSeuMViIqbeI_wv0uQ/uBYoKKR7iCw.jpg?size=1280x575&amp;quality=95&amp;sign=e05155cfff53d0304013c27497ee1483&amp;type=album"/>
          <p:cNvPicPr>
            <a:picLocks noChangeAspect="1" noChangeArrowheads="1"/>
          </p:cNvPicPr>
          <p:nvPr/>
        </p:nvPicPr>
        <p:blipFill>
          <a:blip r:embed="rId3"/>
          <a:srcRect l="18570" r="12891"/>
          <a:stretch>
            <a:fillRect/>
          </a:stretch>
        </p:blipFill>
        <p:spPr bwMode="auto">
          <a:xfrm>
            <a:off x="5613009" y="2590214"/>
            <a:ext cx="5899764" cy="38668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3394728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1028" name="Picture 4" descr="https://sun9-42.userapi.com/impg/A3YV1cl98p-eh4bphhY7sdQJ6dnNc-ccjjYM6Q/g7Mc-uiwuYM.jpg?size=1280x575&amp;quality=95&amp;sign=de8dd8dc22866199c640707c2ccb6481&amp;type=album"/>
          <p:cNvPicPr>
            <a:picLocks noChangeAspect="1" noChangeArrowheads="1"/>
          </p:cNvPicPr>
          <p:nvPr/>
        </p:nvPicPr>
        <p:blipFill>
          <a:blip r:embed="rId2"/>
          <a:srcRect l="22724" r="9891"/>
          <a:stretch>
            <a:fillRect/>
          </a:stretch>
        </p:blipFill>
        <p:spPr bwMode="auto">
          <a:xfrm>
            <a:off x="379828" y="240911"/>
            <a:ext cx="5162843" cy="34418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s://sun9-32.userapi.com/impg/Jigs3IXjNRTxCty4QSDj9GX5wNP03D8e73kpKQ/aBbMLFoNSMc.jpg?size=1280x575&amp;quality=95&amp;sign=a68cb34dcf42f752626de9ef1ff8efe7&amp;type=album"/>
          <p:cNvPicPr>
            <a:picLocks noChangeAspect="1" noChangeArrowheads="1"/>
          </p:cNvPicPr>
          <p:nvPr/>
        </p:nvPicPr>
        <p:blipFill>
          <a:blip r:embed="rId3"/>
          <a:srcRect l="10147" r="18661"/>
          <a:stretch>
            <a:fillRect/>
          </a:stretch>
        </p:blipFill>
        <p:spPr bwMode="auto">
          <a:xfrm>
            <a:off x="5781822" y="2955975"/>
            <a:ext cx="5781822" cy="364829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159="http://schemas.microsoft.com/office/powerpoint/2015/09/main" xmlns:p15="http://schemas.microsoft.com/office/powerpoint/2012/main" xmlns:a14="http://schemas.microsoft.com/office/drawing/2010/main" xmlns="" val="64183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75.userapi.com/impg/uUpdl5kgBrUkoz6mkyLKOEdESt_pEG8WYZZwJw/kdK-dfQbp1s.jpg?size=1280x575&amp;quality=95&amp;sign=7fe9b72ce32cdbfd70b25df76599e8c1&amp;type=album"/>
          <p:cNvPicPr>
            <a:picLocks noChangeAspect="1" noChangeArrowheads="1"/>
          </p:cNvPicPr>
          <p:nvPr/>
        </p:nvPicPr>
        <p:blipFill>
          <a:blip r:embed="rId2"/>
          <a:srcRect l="23423" r="16692"/>
          <a:stretch>
            <a:fillRect/>
          </a:stretch>
        </p:blipFill>
        <p:spPr bwMode="auto">
          <a:xfrm>
            <a:off x="351692" y="283114"/>
            <a:ext cx="4811151" cy="33467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https://sun9-70.userapi.com/impg/m9CM7xM0KulnA71FegMG4v1ByiIxKRJ-uW0eKQ/jo5sic0fDrE.jpg?size=1280x575&amp;quality=95&amp;sign=8874ecea87a1c22c14fd52e617974e56&amp;type=album"/>
          <p:cNvPicPr>
            <a:picLocks noChangeAspect="1" noChangeArrowheads="1"/>
          </p:cNvPicPr>
          <p:nvPr/>
        </p:nvPicPr>
        <p:blipFill>
          <a:blip r:embed="rId3"/>
          <a:srcRect l="26416" r="13238"/>
          <a:stretch>
            <a:fillRect/>
          </a:stretch>
        </p:blipFill>
        <p:spPr bwMode="auto">
          <a:xfrm>
            <a:off x="5613010" y="2744958"/>
            <a:ext cx="5936566" cy="38327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72.userapi.com/impg/NjISa6mgNbc4eqpxSEb8xt__MM5jJpjyxZKWBw/sCLblDWB1Zw.jpg?size=1280x574&amp;quality=95&amp;sign=1a1a45a5a13b453b36046c6ab117171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90" y="248849"/>
            <a:ext cx="6639121" cy="2977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s://sun9-78.userapi.com/impg/hsGYxqP2T5kV7oH7r5uVVYCLm6GOQz_XFpRvzg/3o1ovtXYcqE.jpg?size=1280x574&amp;quality=95&amp;sign=198dc91cf6687a146d226dcdbdda6e80&amp;type=album"/>
          <p:cNvPicPr>
            <a:picLocks noChangeAspect="1" noChangeArrowheads="1"/>
          </p:cNvPicPr>
          <p:nvPr/>
        </p:nvPicPr>
        <p:blipFill>
          <a:blip r:embed="rId3"/>
          <a:srcRect l="18916" r="3776"/>
          <a:stretch>
            <a:fillRect/>
          </a:stretch>
        </p:blipFill>
        <p:spPr bwMode="auto">
          <a:xfrm>
            <a:off x="4600135" y="3575855"/>
            <a:ext cx="6428936" cy="30437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sun9-49.userapi.com/impg/f42yb1uHcR10FATTbwD6p3Sf4FkkPvcDHYODLA/jnRpPzcXEnM.jpg?size=1280x574&amp;quality=95&amp;sign=26c7a8823ec79af9723f6c7c646c45ca&amp;type=album"/>
          <p:cNvPicPr>
            <a:picLocks noChangeAspect="1" noChangeArrowheads="1"/>
          </p:cNvPicPr>
          <p:nvPr/>
        </p:nvPicPr>
        <p:blipFill>
          <a:blip r:embed="rId2"/>
          <a:srcRect r="23962"/>
          <a:stretch>
            <a:fillRect/>
          </a:stretch>
        </p:blipFill>
        <p:spPr bwMode="auto">
          <a:xfrm>
            <a:off x="379829" y="333255"/>
            <a:ext cx="5430128" cy="32024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https://sun9-72.userapi.com/impg/jVFvCHmQENRb1AqMXOv4MIjPWcArXcWmxtfK8Q/zqgfnyEzDVo.jpg?size=1280x574&amp;quality=95&amp;sign=bb5c681786070699d58cace4124b8b67&amp;type=album"/>
          <p:cNvPicPr>
            <a:picLocks noChangeAspect="1" noChangeArrowheads="1"/>
          </p:cNvPicPr>
          <p:nvPr/>
        </p:nvPicPr>
        <p:blipFill>
          <a:blip r:embed="rId3"/>
          <a:srcRect l="21808" r="1500"/>
          <a:stretch>
            <a:fillRect/>
          </a:stretch>
        </p:blipFill>
        <p:spPr bwMode="auto">
          <a:xfrm>
            <a:off x="6180407" y="3357804"/>
            <a:ext cx="5444752" cy="31836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134</Words>
  <Application>Aspose.Slides for .NET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«ЧАЙКА» ГОРОДА САКИ РЕСПУБЛИКИ КРЫМ  Презентация на тему: Развитие речи детей младшего дошкольного возраста с использованием пальчиковых игр нетрадиционных технологий </vt:lpstr>
      <vt:lpstr>Ум ребенка находится на кончиках его пальцев. В.А.Сухомлинский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Методическая копилка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Пользователь</cp:lastModifiedBy>
  <cp:revision>12</cp:revision>
  <dcterms:created xsi:type="dcterms:W3CDTF">2023-02-06T20:50:12Z</dcterms:created>
  <dcterms:modified xsi:type="dcterms:W3CDTF">2025-05-17T20:07:37Z</dcterms:modified>
</cp:coreProperties>
</file>